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18" d="100"/>
          <a:sy n="118" d="100"/>
        </p:scale>
        <p:origin x="-1728" y="10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2297-EE44-4362-8EFB-907F0847C723}" type="datetimeFigureOut">
              <a:rPr lang="ru-RU" smtClean="0"/>
              <a:pPr/>
              <a:t>04.07.2017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CDC5D-1098-4044-8BBA-41279225C8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2297-EE44-4362-8EFB-907F0847C723}" type="datetimeFigureOut">
              <a:rPr lang="ru-RU" smtClean="0"/>
              <a:pPr/>
              <a:t>04.07.2017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CDC5D-1098-4044-8BBA-41279225C8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2297-EE44-4362-8EFB-907F0847C723}" type="datetimeFigureOut">
              <a:rPr lang="ru-RU" smtClean="0"/>
              <a:pPr/>
              <a:t>04.07.2017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CDC5D-1098-4044-8BBA-41279225C8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2297-EE44-4362-8EFB-907F0847C723}" type="datetimeFigureOut">
              <a:rPr lang="ru-RU" smtClean="0"/>
              <a:pPr/>
              <a:t>04.07.2017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CDC5D-1098-4044-8BBA-41279225C8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2297-EE44-4362-8EFB-907F0847C723}" type="datetimeFigureOut">
              <a:rPr lang="ru-RU" smtClean="0"/>
              <a:pPr/>
              <a:t>04.07.2017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CDC5D-1098-4044-8BBA-41279225C8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2297-EE44-4362-8EFB-907F0847C723}" type="datetimeFigureOut">
              <a:rPr lang="ru-RU" smtClean="0"/>
              <a:pPr/>
              <a:t>04.07.2017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CDC5D-1098-4044-8BBA-41279225C8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2297-EE44-4362-8EFB-907F0847C723}" type="datetimeFigureOut">
              <a:rPr lang="ru-RU" smtClean="0"/>
              <a:pPr/>
              <a:t>04.07.2017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CDC5D-1098-4044-8BBA-41279225C8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2297-EE44-4362-8EFB-907F0847C723}" type="datetimeFigureOut">
              <a:rPr lang="ru-RU" smtClean="0"/>
              <a:pPr/>
              <a:t>04.07.2017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CDC5D-1098-4044-8BBA-41279225C8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2297-EE44-4362-8EFB-907F0847C723}" type="datetimeFigureOut">
              <a:rPr lang="ru-RU" smtClean="0"/>
              <a:pPr/>
              <a:t>04.07.2017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CDC5D-1098-4044-8BBA-41279225C8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2297-EE44-4362-8EFB-907F0847C723}" type="datetimeFigureOut">
              <a:rPr lang="ru-RU" smtClean="0"/>
              <a:pPr/>
              <a:t>04.07.2017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CDC5D-1098-4044-8BBA-41279225C8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12297-EE44-4362-8EFB-907F0847C723}" type="datetimeFigureOut">
              <a:rPr lang="ru-RU" smtClean="0"/>
              <a:pPr/>
              <a:t>04.07.2017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CDC5D-1098-4044-8BBA-41279225C8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2297-EE44-4362-8EFB-907F0847C723}" type="datetimeFigureOut">
              <a:rPr lang="ru-RU" smtClean="0"/>
              <a:pPr/>
              <a:t>04.07.2017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CDC5D-1098-4044-8BBA-41279225C8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6858000" cy="9144000"/>
        </p:xfrm>
        <a:graphic>
          <a:graphicData uri="http://schemas.openxmlformats.org/presentationml/2006/ole">
            <p:oleObj spid="_x0000_s1026" name="Acrobat Document" r:id="rId3" imgW="7557840" imgH="10695960" progId="AcroExch.Document.DC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24744" y="3635896"/>
            <a:ext cx="468052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/>
              <a:t>Шайхутдинову</a:t>
            </a:r>
            <a:r>
              <a:rPr lang="ru-RU" sz="3600" b="1" dirty="0" smtClean="0"/>
              <a:t> Данилу</a:t>
            </a:r>
            <a:r>
              <a:rPr lang="ru-RU" sz="3600" dirty="0" smtClean="0"/>
              <a:t>, </a:t>
            </a:r>
          </a:p>
          <a:p>
            <a:pPr algn="ctr"/>
            <a:r>
              <a:rPr lang="ru-RU" sz="2800" dirty="0" smtClean="0"/>
              <a:t>ученику «МАОУ «</a:t>
            </a:r>
            <a:r>
              <a:rPr lang="ru-RU" sz="2800" dirty="0" err="1" smtClean="0"/>
              <a:t>Базарно-Матакская</a:t>
            </a:r>
            <a:r>
              <a:rPr lang="ru-RU" sz="2800" dirty="0" smtClean="0"/>
              <a:t> СОШ» </a:t>
            </a:r>
            <a:r>
              <a:rPr lang="ru-RU" sz="2400" dirty="0" err="1" smtClean="0"/>
              <a:t>Алькеевского</a:t>
            </a:r>
            <a:r>
              <a:rPr lang="ru-RU" sz="2400" dirty="0" smtClean="0"/>
              <a:t> МР Республики Татарстан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996952" y="3779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84984" y="4211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6858000" cy="9144000"/>
        </p:xfrm>
        <a:graphic>
          <a:graphicData uri="http://schemas.openxmlformats.org/presentationml/2006/ole">
            <p:oleObj spid="_x0000_s14338" name="Acrobat Document" r:id="rId3" imgW="7557840" imgH="10695960" progId="AcroExch.Document.DC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24744" y="3635896"/>
            <a:ext cx="468052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/>
              <a:t>Шайхутдинову</a:t>
            </a:r>
            <a:r>
              <a:rPr lang="ru-RU" sz="3600" b="1" dirty="0" smtClean="0"/>
              <a:t> </a:t>
            </a:r>
            <a:r>
              <a:rPr lang="ru-RU" sz="3600" b="1" dirty="0" smtClean="0"/>
              <a:t>Алмазу</a:t>
            </a:r>
            <a:r>
              <a:rPr lang="ru-RU" sz="3600" dirty="0" smtClean="0"/>
              <a:t>, </a:t>
            </a:r>
            <a:endParaRPr lang="ru-RU" sz="3600" dirty="0" smtClean="0"/>
          </a:p>
          <a:p>
            <a:pPr algn="ctr"/>
            <a:r>
              <a:rPr lang="ru-RU" sz="2800" dirty="0" smtClean="0"/>
              <a:t>ученику «МАОУ «</a:t>
            </a:r>
            <a:r>
              <a:rPr lang="ru-RU" sz="2800" dirty="0" err="1" smtClean="0"/>
              <a:t>Базарно-Матакская</a:t>
            </a:r>
            <a:r>
              <a:rPr lang="ru-RU" sz="2800" dirty="0" smtClean="0"/>
              <a:t> СОШ» </a:t>
            </a:r>
            <a:r>
              <a:rPr lang="ru-RU" sz="2400" dirty="0" err="1" smtClean="0"/>
              <a:t>Алькеевского</a:t>
            </a:r>
            <a:r>
              <a:rPr lang="ru-RU" sz="2400" dirty="0" smtClean="0"/>
              <a:t> МР Республики Татарстан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996952" y="3779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84984" y="4211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6858000" cy="9144000"/>
        </p:xfrm>
        <a:graphic>
          <a:graphicData uri="http://schemas.openxmlformats.org/presentationml/2006/ole">
            <p:oleObj spid="_x0000_s15362" name="Acrobat Document" r:id="rId3" imgW="7557840" imgH="10695960" progId="AcroExch.Document.DC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24744" y="3635896"/>
            <a:ext cx="468052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/>
              <a:t>Вагапову</a:t>
            </a:r>
            <a:r>
              <a:rPr lang="ru-RU" sz="4000" b="1" dirty="0" smtClean="0"/>
              <a:t> </a:t>
            </a:r>
            <a:r>
              <a:rPr lang="ru-RU" sz="4000" b="1" dirty="0" smtClean="0"/>
              <a:t>А</a:t>
            </a:r>
            <a:r>
              <a:rPr lang="ru-RU" sz="4000" b="1" dirty="0" smtClean="0"/>
              <a:t>ртуру</a:t>
            </a:r>
            <a:r>
              <a:rPr lang="ru-RU" sz="4000" dirty="0" smtClean="0"/>
              <a:t>, </a:t>
            </a:r>
            <a:endParaRPr lang="ru-RU" sz="4000" dirty="0" smtClean="0"/>
          </a:p>
          <a:p>
            <a:pPr algn="ctr"/>
            <a:r>
              <a:rPr lang="ru-RU" sz="3200" dirty="0" smtClean="0"/>
              <a:t>ученику «МАОУ «</a:t>
            </a:r>
            <a:r>
              <a:rPr lang="ru-RU" sz="3200" dirty="0" err="1" smtClean="0"/>
              <a:t>Базарно-Матакская</a:t>
            </a:r>
            <a:r>
              <a:rPr lang="ru-RU" sz="3200" dirty="0" smtClean="0"/>
              <a:t> СОШ» </a:t>
            </a:r>
            <a:r>
              <a:rPr lang="ru-RU" sz="2800" dirty="0" err="1" smtClean="0"/>
              <a:t>Алькеевского</a:t>
            </a:r>
            <a:r>
              <a:rPr lang="ru-RU" sz="2800" dirty="0" smtClean="0"/>
              <a:t> МР Республики Татарстан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996952" y="3779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84984" y="4211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6858000" cy="9144000"/>
        </p:xfrm>
        <a:graphic>
          <a:graphicData uri="http://schemas.openxmlformats.org/presentationml/2006/ole">
            <p:oleObj spid="_x0000_s16386" name="Acrobat Document" r:id="rId3" imgW="7557840" imgH="10695960" progId="AcroExch.Document.DC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24744" y="3635896"/>
            <a:ext cx="468052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/>
              <a:t>Галлямовой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Алсу</a:t>
            </a:r>
            <a:r>
              <a:rPr lang="ru-RU" sz="4000" dirty="0" smtClean="0"/>
              <a:t>, </a:t>
            </a:r>
            <a:endParaRPr lang="ru-RU" sz="4000" dirty="0" smtClean="0"/>
          </a:p>
          <a:p>
            <a:pPr algn="ctr"/>
            <a:r>
              <a:rPr lang="ru-RU" sz="3200" dirty="0" smtClean="0"/>
              <a:t>ученице </a:t>
            </a:r>
            <a:r>
              <a:rPr lang="ru-RU" sz="3200" dirty="0" smtClean="0"/>
              <a:t>«МАОУ «</a:t>
            </a:r>
            <a:r>
              <a:rPr lang="ru-RU" sz="3200" dirty="0" err="1" smtClean="0"/>
              <a:t>Базарно-Матакская</a:t>
            </a:r>
            <a:r>
              <a:rPr lang="ru-RU" sz="3200" dirty="0" smtClean="0"/>
              <a:t> СОШ» </a:t>
            </a:r>
            <a:r>
              <a:rPr lang="ru-RU" sz="2800" dirty="0" err="1" smtClean="0"/>
              <a:t>Алькеевского</a:t>
            </a:r>
            <a:r>
              <a:rPr lang="ru-RU" sz="2800" dirty="0" smtClean="0"/>
              <a:t> МР Республики Татарстан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996952" y="3779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143248" y="42148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56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Тема Office</vt:lpstr>
      <vt:lpstr>Acrobat Document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Роза</dc:creator>
  <cp:lastModifiedBy>Рушат</cp:lastModifiedBy>
  <cp:revision>6</cp:revision>
  <dcterms:created xsi:type="dcterms:W3CDTF">2017-07-04T08:26:38Z</dcterms:created>
  <dcterms:modified xsi:type="dcterms:W3CDTF">2017-07-04T19:13:53Z</dcterms:modified>
</cp:coreProperties>
</file>